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6" r:id="rId3"/>
    <p:sldMasterId id="214748369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9144000" cy="5143500" type="screen16x9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B3"/>
    <a:srgbClr val="CC3300"/>
    <a:srgbClr val="C96009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63" autoAdjust="0"/>
  </p:normalViewPr>
  <p:slideViewPr>
    <p:cSldViewPr>
      <p:cViewPr varScale="1">
        <p:scale>
          <a:sx n="108" d="100"/>
          <a:sy n="108" d="100"/>
        </p:scale>
        <p:origin x="730" y="7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00" cy="4621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37" y="0"/>
            <a:ext cx="3012299" cy="4621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89460-A69F-425C-8F13-2DDBAE68F811}" type="datetimeFigureOut">
              <a:rPr lang="en-US" smtClean="0"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414"/>
            <a:ext cx="3012300" cy="462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37" y="8772414"/>
            <a:ext cx="3012299" cy="462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7CF8C-BA34-4DCF-9C38-4B6739416E9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37" y="0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6B7E2-D77C-4210-ACC7-32DB7754D903}" type="datetimeFigureOut">
              <a:rPr lang="en-IN" smtClean="0"/>
              <a:t>25-07-2026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517" y="4444908"/>
            <a:ext cx="5561043" cy="363647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414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37" y="8772414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68EF3-FDC8-4091-B20B-0D317CB003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672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2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5832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8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7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6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7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0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4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4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87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88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3332"/>
            <a:ext cx="9144000" cy="5143500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8" b="0" i="0" u="none" strike="noStrike" kern="1200" cap="none" spc="0" normalizeH="0" baseline="0" noProof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955" y="106329"/>
            <a:ext cx="8869225" cy="937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537" tIns="31769" rIns="63537" bIns="317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25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32940" y="1330279"/>
            <a:ext cx="2390888" cy="1237241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616095" y="1330280"/>
            <a:ext cx="2381534" cy="2434957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606888" y="1330280"/>
            <a:ext cx="3916508" cy="2025942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130955" y="2841562"/>
            <a:ext cx="2376147" cy="2203976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39460" y="1133603"/>
            <a:ext cx="2380683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INTRODUCTION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132939" y="2633458"/>
            <a:ext cx="2376969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PATIENT PRESENTATION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2606888" y="3609628"/>
            <a:ext cx="3916508" cy="1427543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6618788" y="4004778"/>
            <a:ext cx="2376147" cy="1032393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  <a:defRPr/>
            </a:pPr>
            <a:endParaRPr kumimoji="0" lang="en-IN" altLang="en-US" sz="298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2606888" y="3397568"/>
            <a:ext cx="3916508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CLINICAL COURSE</a:t>
            </a: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6619496" y="1133603"/>
            <a:ext cx="2380683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DISCUSSION</a:t>
            </a:r>
          </a:p>
        </p:txBody>
      </p:sp>
      <p:sp>
        <p:nvSpPr>
          <p:cNvPr id="17" name="Rectangle 13"/>
          <p:cNvSpPr>
            <a:spLocks noChangeArrowheads="1"/>
          </p:cNvSpPr>
          <p:nvPr userDrawn="1"/>
        </p:nvSpPr>
        <p:spPr bwMode="auto">
          <a:xfrm>
            <a:off x="6613402" y="3809263"/>
            <a:ext cx="2381534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C04B99-23B0-43E1-AE9E-2E8DD3C0F7A9}"/>
              </a:ext>
            </a:extLst>
          </p:cNvPr>
          <p:cNvSpPr/>
          <p:nvPr userDrawn="1"/>
        </p:nvSpPr>
        <p:spPr>
          <a:xfrm>
            <a:off x="6606457" y="2832012"/>
            <a:ext cx="2388479" cy="198554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026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CONCLUSION</a:t>
            </a:r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220124B8-9697-4E16-9C32-D8EA9B16D01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07103" y="1131726"/>
            <a:ext cx="3916508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26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PICTURES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9C47B98-B466-76C8-8B2B-3A9C1C936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1449"/>
            <a:ext cx="829441" cy="58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15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308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41300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6995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73549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980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77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01671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94058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0289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6098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40003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66883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28853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21183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9939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42970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9661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2547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7961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0477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334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4790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4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710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28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321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318160" y="2972247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6734454" y="1388639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318160" y="1388639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6734454" y="4185955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Maximum 3 references*</a:t>
            </a:r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6734454" y="3322637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00962" y="1708885"/>
            <a:ext cx="1297150" cy="296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32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Picture(s) here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7624027" y="392290"/>
            <a:ext cx="800520" cy="490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4890" tIns="9768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</a:tabLst>
              <a:defRPr/>
            </a:pPr>
            <a:r>
              <a:rPr kumimoji="0" lang="en-GB" altLang="en-US" sz="79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Institute logo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</a:tabLst>
              <a:defRPr/>
            </a:pPr>
            <a:r>
              <a:rPr kumimoji="0" lang="en-GB" altLang="en-US" sz="79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(Optional</a:t>
            </a:r>
            <a:r>
              <a:rPr kumimoji="0" lang="en-GB" altLang="en-US" sz="89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)</a:t>
            </a:r>
            <a:endParaRPr kumimoji="0" lang="en-GB" altLang="en-US" sz="145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3" name="Oval 2"/>
          <p:cNvSpPr/>
          <p:nvPr/>
        </p:nvSpPr>
        <p:spPr>
          <a:xfrm>
            <a:off x="7524715" y="186043"/>
            <a:ext cx="988512" cy="7173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/>
              <a:ea typeface="+mn-ea"/>
              <a:cs typeface="+mn-cs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1C7998E5-6ACF-4EA7-A40B-0FE5D38DE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547" y="123093"/>
            <a:ext cx="4324907" cy="45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96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/>
            </a:pPr>
            <a:r>
              <a:rPr kumimoji="0" lang="en-GB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Poster Title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5502F11C-5B13-420E-B4D5-F1C20DDF3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688" y="421515"/>
            <a:ext cx="5914622" cy="5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42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/>
            </a:pPr>
            <a:r>
              <a:rPr kumimoji="0" lang="en-GB" alt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Author, Co-Author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D6C8DF-7696-4C46-8850-789709C79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4567" y="3703947"/>
            <a:ext cx="2091386" cy="1116491"/>
          </a:xfrm>
          <a:prstGeom prst="rect">
            <a:avLst/>
          </a:prstGeom>
          <a:noFill/>
          <a:ln>
            <a:noFill/>
          </a:ln>
          <a:effectLst/>
        </p:spPr>
        <p:txBody>
          <a:bodyPr lIns="14890" tIns="8756" rIns="14890" bIns="7445"/>
          <a:lstStyle>
            <a:lvl1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Add text, pictures, tables or charts</a:t>
            </a: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Font size for tables or text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endParaRPr kumimoji="0" lang="en-GB" altLang="en-US" sz="66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For any section the font size is relative. If inserted text does not fill the current section, then font size must be increased and vice versa.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endParaRPr kumimoji="0" lang="en-GB" altLang="en-US" sz="66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Font suggested: ARIAL</a:t>
            </a: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Only black &amp; blue colour font be used </a:t>
            </a: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Headings not be changed</a:t>
            </a:r>
          </a:p>
          <a:p>
            <a:pPr marL="113473" marR="0" lvl="0" indent="-11347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Save your document as pdf file and upload</a:t>
            </a:r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A2FC17CF-0602-4F92-905A-62B854E0C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122" y="681997"/>
            <a:ext cx="3679754" cy="35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42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Affiliation</a:t>
            </a:r>
          </a:p>
        </p:txBody>
      </p:sp>
    </p:spTree>
    <p:extLst>
      <p:ext uri="{BB962C8B-B14F-4D97-AF65-F5344CB8AC3E}">
        <p14:creationId xmlns:p14="http://schemas.microsoft.com/office/powerpoint/2010/main" val="107802793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88D743CA-A28B-43AF-8735-3BAF5FA770A0}" vid="{84F640EE-1CE7-4EDC-B452-2F277795208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12217</TotalTime>
  <Words>89</Words>
  <Application>Microsoft Office PowerPoint</Application>
  <PresentationFormat>On-screen Show (16:9)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Microsoft YaHei</vt:lpstr>
      <vt:lpstr>Arial</vt:lpstr>
      <vt:lpstr>Calibri</vt:lpstr>
      <vt:lpstr>Cambria</vt:lpstr>
      <vt:lpstr>Times New Roman</vt:lpstr>
      <vt:lpstr>Theme1</vt:lpstr>
      <vt:lpstr>1_Office Theme</vt:lpstr>
      <vt:lpstr>2_Office Theme</vt:lpstr>
      <vt:lpstr>3_Office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Manjula DR</dc:creator>
  <cp:lastModifiedBy>dines</cp:lastModifiedBy>
  <cp:revision>225</cp:revision>
  <dcterms:created xsi:type="dcterms:W3CDTF">2020-07-24T12:48:45Z</dcterms:created>
  <dcterms:modified xsi:type="dcterms:W3CDTF">2026-07-25T05:47:57Z</dcterms:modified>
</cp:coreProperties>
</file>