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4.xml" ContentType="application/vnd.openxmlformats-officedocument.theme+xml"/>
  <Override PartName="/ppt/slideLayouts/slideLayout47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4" r:id="rId2"/>
    <p:sldMasterId id="2147483686" r:id="rId3"/>
    <p:sldMasterId id="2147483698" r:id="rId4"/>
    <p:sldMasterId id="2147483711" r:id="rId5"/>
  </p:sldMasterIdLst>
  <p:notesMasterIdLst>
    <p:notesMasterId r:id="rId7"/>
  </p:notesMasterIdLst>
  <p:handoutMasterIdLst>
    <p:handoutMasterId r:id="rId8"/>
  </p:handoutMasterIdLst>
  <p:sldIdLst>
    <p:sldId id="910" r:id="rId6"/>
  </p:sldIdLst>
  <p:sldSz cx="9144000" cy="5143500" type="screen16x9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FB3"/>
    <a:srgbClr val="CC3300"/>
    <a:srgbClr val="C96009"/>
    <a:srgbClr val="DA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063" autoAdjust="0"/>
  </p:normalViewPr>
  <p:slideViewPr>
    <p:cSldViewPr>
      <p:cViewPr varScale="1">
        <p:scale>
          <a:sx n="107" d="100"/>
          <a:sy n="107" d="100"/>
        </p:scale>
        <p:origin x="749" y="82"/>
      </p:cViewPr>
      <p:guideLst>
        <p:guide orient="horz" pos="162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-70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theme" Target="theme/theme1.xml"/><Relationship Id="rId5" Type="http://schemas.openxmlformats.org/officeDocument/2006/relationships/slideMaster" Target="slideMasters/slideMaster5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4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6137" y="0"/>
            <a:ext cx="3012299" cy="46217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9689460-A69F-425C-8F13-2DDBAE68F811}" type="datetimeFigureOut">
              <a:rPr lang="en-US" smtClean="0"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8772414"/>
            <a:ext cx="3012300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6137" y="8772414"/>
            <a:ext cx="3012299" cy="46217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DB7CF8C-BA34-4DCF-9C38-4B6739416E9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36137" y="0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166B7E2-D77C-4210-ACC7-32DB7754D903}" type="datetimeFigureOut">
              <a:rPr lang="en-IN" smtClean="0"/>
              <a:t>25-07-2026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04850" y="1154113"/>
            <a:ext cx="5540375" cy="311626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4517" y="4444908"/>
            <a:ext cx="5561043" cy="3636472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8772414"/>
            <a:ext cx="3012300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36137" y="8772414"/>
            <a:ext cx="3012299" cy="46366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F68EF3-FDC8-4091-B20B-0D317CB00386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267202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8028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2583202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24892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98762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5992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2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71617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247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230195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IN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574177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4724506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7873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258868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2230878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1413007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83699587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7735494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10498028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7757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2016710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59405804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962028965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89060983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0400030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3668839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8853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211836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99395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4429700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9661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912547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4979610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96047737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7741334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0347903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 userDrawn="1"/>
        </p:nvSpPr>
        <p:spPr>
          <a:xfrm>
            <a:off x="0" y="-3332"/>
            <a:ext cx="9144000" cy="5143500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98">
              <a:solidFill>
                <a:srgbClr val="00B0F0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30955" y="106329"/>
            <a:ext cx="8869225" cy="937923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3537" tIns="31769" rIns="63537" bIns="3176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5254"/>
          </a:p>
        </p:txBody>
      </p:sp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132940" y="1269948"/>
            <a:ext cx="2521706" cy="1172392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2" name="Rectangle 8"/>
          <p:cNvSpPr>
            <a:spLocks noChangeArrowheads="1"/>
          </p:cNvSpPr>
          <p:nvPr/>
        </p:nvSpPr>
        <p:spPr bwMode="auto">
          <a:xfrm>
            <a:off x="6616095" y="1269947"/>
            <a:ext cx="2381534" cy="2531177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4" name="Rectangle 11"/>
          <p:cNvSpPr>
            <a:spLocks noChangeArrowheads="1"/>
          </p:cNvSpPr>
          <p:nvPr/>
        </p:nvSpPr>
        <p:spPr bwMode="auto">
          <a:xfrm>
            <a:off x="132230" y="2815743"/>
            <a:ext cx="2523691" cy="219590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5" name="Rectangle 12"/>
          <p:cNvSpPr>
            <a:spLocks noChangeArrowheads="1"/>
          </p:cNvSpPr>
          <p:nvPr/>
        </p:nvSpPr>
        <p:spPr bwMode="auto">
          <a:xfrm>
            <a:off x="224504" y="1091819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INTRODUCTION</a:t>
            </a:r>
          </a:p>
        </p:txBody>
      </p:sp>
      <p:sp>
        <p:nvSpPr>
          <p:cNvPr id="16" name="Rectangle 16"/>
          <p:cNvSpPr>
            <a:spLocks noChangeArrowheads="1"/>
          </p:cNvSpPr>
          <p:nvPr/>
        </p:nvSpPr>
        <p:spPr bwMode="auto">
          <a:xfrm>
            <a:off x="206883" y="2615572"/>
            <a:ext cx="2376969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MATERIAL &amp; METHODS</a:t>
            </a:r>
          </a:p>
        </p:txBody>
      </p:sp>
      <p:sp>
        <p:nvSpPr>
          <p:cNvPr id="18" name="Rectangle 9"/>
          <p:cNvSpPr>
            <a:spLocks noChangeArrowheads="1"/>
          </p:cNvSpPr>
          <p:nvPr/>
        </p:nvSpPr>
        <p:spPr bwMode="auto">
          <a:xfrm>
            <a:off x="2905839" y="3648944"/>
            <a:ext cx="3429001" cy="1362702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19" name="Rectangle 11"/>
          <p:cNvSpPr>
            <a:spLocks noChangeArrowheads="1"/>
          </p:cNvSpPr>
          <p:nvPr/>
        </p:nvSpPr>
        <p:spPr bwMode="auto">
          <a:xfrm>
            <a:off x="6618788" y="3979253"/>
            <a:ext cx="2376147" cy="1032393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21" name="Rectangle 13"/>
          <p:cNvSpPr>
            <a:spLocks noChangeArrowheads="1"/>
          </p:cNvSpPr>
          <p:nvPr/>
        </p:nvSpPr>
        <p:spPr bwMode="auto">
          <a:xfrm>
            <a:off x="2803711" y="2679398"/>
            <a:ext cx="3429001" cy="2619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Pictures</a:t>
            </a:r>
          </a:p>
        </p:txBody>
      </p:sp>
      <p:sp>
        <p:nvSpPr>
          <p:cNvPr id="22" name="Rectangle 12"/>
          <p:cNvSpPr>
            <a:spLocks noChangeArrowheads="1"/>
          </p:cNvSpPr>
          <p:nvPr/>
        </p:nvSpPr>
        <p:spPr bwMode="auto">
          <a:xfrm>
            <a:off x="6619496" y="1091819"/>
            <a:ext cx="2380683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 eaLnBrk="1" hangingPunct="1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DISCUSSION</a:t>
            </a:r>
          </a:p>
        </p:txBody>
      </p:sp>
      <p:sp>
        <p:nvSpPr>
          <p:cNvPr id="17" name="Rectangle 13"/>
          <p:cNvSpPr>
            <a:spLocks noChangeArrowheads="1"/>
          </p:cNvSpPr>
          <p:nvPr userDrawn="1"/>
        </p:nvSpPr>
        <p:spPr bwMode="auto">
          <a:xfrm>
            <a:off x="6613402" y="3809263"/>
            <a:ext cx="2381534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REFERENCES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0C04B99-23B0-43E1-AE9E-2E8DD3C0F7A9}"/>
              </a:ext>
            </a:extLst>
          </p:cNvPr>
          <p:cNvSpPr/>
          <p:nvPr userDrawn="1"/>
        </p:nvSpPr>
        <p:spPr>
          <a:xfrm>
            <a:off x="6613402" y="2551369"/>
            <a:ext cx="2381534" cy="237152"/>
          </a:xfrm>
          <a:prstGeom prst="rect">
            <a:avLst/>
          </a:prstGeom>
          <a:solidFill>
            <a:srgbClr val="0070C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IN" sz="1026" b="1" dirty="0"/>
              <a:t>CONCLUSION</a:t>
            </a:r>
          </a:p>
        </p:txBody>
      </p:sp>
      <p:sp>
        <p:nvSpPr>
          <p:cNvPr id="20" name="Rectangle 9">
            <a:extLst>
              <a:ext uri="{FF2B5EF4-FFF2-40B4-BE49-F238E27FC236}">
                <a16:creationId xmlns:a16="http://schemas.microsoft.com/office/drawing/2014/main" id="{BC619528-A965-4347-A046-74B6FE2DEBEB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5839" y="1269947"/>
            <a:ext cx="3429001" cy="2019806"/>
          </a:xfrm>
          <a:prstGeom prst="rect">
            <a:avLst/>
          </a:prstGeom>
          <a:solidFill>
            <a:schemeClr val="bg1"/>
          </a:solidFill>
          <a:ln w="25560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1">
              <a:lnSpc>
                <a:spcPct val="93000"/>
              </a:lnSpc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</a:pPr>
            <a:endParaRPr lang="en-IN" altLang="en-US" sz="298"/>
          </a:p>
        </p:txBody>
      </p:sp>
      <p:sp>
        <p:nvSpPr>
          <p:cNvPr id="23" name="Rectangle 13">
            <a:extLst>
              <a:ext uri="{FF2B5EF4-FFF2-40B4-BE49-F238E27FC236}">
                <a16:creationId xmlns:a16="http://schemas.microsoft.com/office/drawing/2014/main" id="{2064ECA4-C289-424B-92DF-1DC9848A4921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5839" y="1091819"/>
            <a:ext cx="3429001" cy="261976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PICTURES</a:t>
            </a: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3FCF11B2-4AF5-469A-B09A-8B9D6F1722CD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3482086" y="3414445"/>
            <a:ext cx="2381534" cy="198554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14890" tIns="7445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algn="ctr">
              <a:lnSpc>
                <a:spcPct val="100000"/>
              </a:lnSpc>
              <a:spcAft>
                <a:spcPct val="0"/>
              </a:spcAft>
            </a:pPr>
            <a:r>
              <a:rPr lang="en-GB" altLang="en-US" sz="1026" b="1" dirty="0">
                <a:solidFill>
                  <a:srgbClr val="FFFFFF"/>
                </a:solidFill>
              </a:rPr>
              <a:t>RESULTS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B213A0C7-A56A-F2C0-2CCF-58DC924DEE9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27441"/>
            <a:ext cx="914400" cy="6487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0832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8.xml"/><Relationship Id="rId7" Type="http://schemas.openxmlformats.org/officeDocument/2006/relationships/slideLayout" Target="../slideLayouts/slideLayout42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7.xml"/><Relationship Id="rId1" Type="http://schemas.openxmlformats.org/officeDocument/2006/relationships/slideLayout" Target="../slideLayouts/slideLayout36.xml"/><Relationship Id="rId6" Type="http://schemas.openxmlformats.org/officeDocument/2006/relationships/slideLayout" Target="../slideLayouts/slideLayout41.xml"/><Relationship Id="rId11" Type="http://schemas.openxmlformats.org/officeDocument/2006/relationships/slideLayout" Target="../slideLayouts/slideLayout46.xml"/><Relationship Id="rId5" Type="http://schemas.openxmlformats.org/officeDocument/2006/relationships/slideLayout" Target="../slideLayouts/slideLayout40.xml"/><Relationship Id="rId10" Type="http://schemas.openxmlformats.org/officeDocument/2006/relationships/slideLayout" Target="../slideLayouts/slideLayout45.xml"/><Relationship Id="rId4" Type="http://schemas.openxmlformats.org/officeDocument/2006/relationships/slideLayout" Target="../slideLayouts/slideLayout39.xml"/><Relationship Id="rId9" Type="http://schemas.openxmlformats.org/officeDocument/2006/relationships/slideLayout" Target="../slideLayouts/slideLayout44.xml"/></Relationships>
</file>

<file path=ppt/slideMasters/_rels/slideMaster5.xml.rels><?xml version="1.0" encoding="UTF-8" standalone="yes"?>
<Relationships xmlns="http://schemas.openxmlformats.org/package/2006/relationships"><Relationship Id="rId2" Type="http://schemas.openxmlformats.org/officeDocument/2006/relationships/theme" Target="../theme/theme5.xml"/><Relationship Id="rId1" Type="http://schemas.openxmlformats.org/officeDocument/2006/relationships/slideLayout" Target="../slideLayouts/slideLayout4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7/25/2026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547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66283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CFCD1C-10D0-4EC8-BB97-03B08EA881D5}" type="datetimeFigureOut">
              <a:rPr lang="en-US" smtClean="0"/>
              <a:pPr/>
              <a:t>7/25/2026</a:t>
            </a:fld>
            <a:endParaRPr lang="en-IN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3F51C74-6F51-4A7F-B1B5-AAD04108EC0B}" type="slidenum">
              <a:rPr lang="en-IN" smtClean="0"/>
              <a:pPr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86321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ABEB3A9-C418-4CD1-9199-733AF437BE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FCBB86-5B48-4F6B-871B-BB8702092CE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BAD69B2-907E-44E1-8B8C-EFE51AEA93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07BE9E7-69AB-4F03-9F31-8666563CD652}" type="datetimeFigureOut">
              <a:rPr lang="en-IN" smtClean="0"/>
              <a:t>25-07-2026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ADDBC7-7370-430C-99D5-4B5662A815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73AA8B-08CB-437D-8111-CDA04871306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B7856D-D54C-4771-84CC-1FF4DC735C6D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3054323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20"/>
          <p:cNvSpPr>
            <a:spLocks noChangeArrowheads="1"/>
          </p:cNvSpPr>
          <p:nvPr/>
        </p:nvSpPr>
        <p:spPr bwMode="auto">
          <a:xfrm>
            <a:off x="318160" y="297224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9" name="Rectangle 21"/>
          <p:cNvSpPr>
            <a:spLocks noChangeArrowheads="1"/>
          </p:cNvSpPr>
          <p:nvPr/>
        </p:nvSpPr>
        <p:spPr bwMode="auto">
          <a:xfrm>
            <a:off x="6734454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0" name="Rectangle 22"/>
          <p:cNvSpPr>
            <a:spLocks noChangeArrowheads="1"/>
          </p:cNvSpPr>
          <p:nvPr/>
        </p:nvSpPr>
        <p:spPr bwMode="auto">
          <a:xfrm>
            <a:off x="318160" y="1388639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2" name="Rectangle 20"/>
          <p:cNvSpPr>
            <a:spLocks noChangeArrowheads="1"/>
          </p:cNvSpPr>
          <p:nvPr/>
        </p:nvSpPr>
        <p:spPr bwMode="auto">
          <a:xfrm>
            <a:off x="6734454" y="4185955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Maximum 3 references*</a:t>
            </a:r>
          </a:p>
        </p:txBody>
      </p:sp>
      <p:sp>
        <p:nvSpPr>
          <p:cNvPr id="13" name="Rectangle 20"/>
          <p:cNvSpPr>
            <a:spLocks noChangeArrowheads="1"/>
          </p:cNvSpPr>
          <p:nvPr/>
        </p:nvSpPr>
        <p:spPr bwMode="auto">
          <a:xfrm>
            <a:off x="6734454" y="3322637"/>
            <a:ext cx="2091386" cy="1524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lIns="14890" tIns="7445" rIns="14890" bIns="7445">
            <a:spAutoFit/>
          </a:bodyPr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893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text</a:t>
            </a:r>
          </a:p>
        </p:txBody>
      </p:sp>
      <p:sp>
        <p:nvSpPr>
          <p:cNvPr id="15" name="Rectangle 14"/>
          <p:cNvSpPr/>
          <p:nvPr/>
        </p:nvSpPr>
        <p:spPr>
          <a:xfrm>
            <a:off x="3923426" y="1708885"/>
            <a:ext cx="1297150" cy="29610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GB" altLang="en-US" sz="1324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Picture(s) here</a:t>
            </a:r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2C8E554-ED2D-46BC-B89B-471A3D14A2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09547" y="123093"/>
            <a:ext cx="4324907" cy="4530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96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3617913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  <a:tab pos="14478000" algn="l"/>
                <a:tab pos="15201900" algn="l"/>
                <a:tab pos="15925800" algn="l"/>
                <a:tab pos="16649700" algn="l"/>
                <a:tab pos="17373600" algn="l"/>
                <a:tab pos="18097500" algn="l"/>
                <a:tab pos="18821400" algn="l"/>
                <a:tab pos="19545300" algn="l"/>
                <a:tab pos="20269200" algn="l"/>
                <a:tab pos="20993100" algn="l"/>
                <a:tab pos="21717000" algn="l"/>
                <a:tab pos="22440900" algn="l"/>
                <a:tab pos="23164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0510" algn="l"/>
                <a:tab pos="271343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  <a:tab pos="9772650" algn="l"/>
                <a:tab pos="10315575" algn="l"/>
                <a:tab pos="10858500" algn="l"/>
                <a:tab pos="11401425" algn="l"/>
                <a:tab pos="11944350" algn="l"/>
                <a:tab pos="12487275" algn="l"/>
                <a:tab pos="13030200" algn="l"/>
                <a:tab pos="13573125" algn="l"/>
                <a:tab pos="14116050" algn="l"/>
                <a:tab pos="14658975" algn="l"/>
                <a:tab pos="15201900" algn="l"/>
                <a:tab pos="15744825" algn="l"/>
                <a:tab pos="16287750" algn="l"/>
                <a:tab pos="16830675" algn="l"/>
                <a:tab pos="17373600" algn="l"/>
              </a:tabLst>
              <a:defRPr/>
            </a:pPr>
            <a:r>
              <a:rPr kumimoji="0" lang="en-GB" altLang="en-US" sz="21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Poster Title</a:t>
            </a:r>
          </a:p>
        </p:txBody>
      </p:sp>
      <p:sp>
        <p:nvSpPr>
          <p:cNvPr id="16" name="Rectangle 3">
            <a:extLst>
              <a:ext uri="{FF2B5EF4-FFF2-40B4-BE49-F238E27FC236}">
                <a16:creationId xmlns:a16="http://schemas.microsoft.com/office/drawing/2014/main" id="{5FDE2009-DEBA-4DA9-9BBF-77281BBBFD9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4688" y="421515"/>
            <a:ext cx="5914622" cy="520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  <a:tab pos="9772650" algn="l"/>
              </a:tabLst>
              <a:defRPr/>
            </a:pPr>
            <a:r>
              <a:rPr kumimoji="0" lang="en-GB" altLang="en-US" sz="105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Author, Co-Author</a:t>
            </a:r>
          </a:p>
        </p:txBody>
      </p:sp>
      <p:sp>
        <p:nvSpPr>
          <p:cNvPr id="17" name="Rectangle 4">
            <a:extLst>
              <a:ext uri="{FF2B5EF4-FFF2-40B4-BE49-F238E27FC236}">
                <a16:creationId xmlns:a16="http://schemas.microsoft.com/office/drawing/2014/main" id="{98D144A1-00E4-469C-B98D-238F01E32A5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32122" y="681997"/>
            <a:ext cx="3679754" cy="3592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67500" tIns="44280" rIns="67500" bIns="33750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  <a:tab pos="13030200" algn="l"/>
                <a:tab pos="137541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  <a:tab pos="1628775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  <a:tab pos="9772650" algn="l"/>
                <a:tab pos="10315575" algn="l"/>
              </a:tabLst>
              <a:defRPr/>
            </a:pPr>
            <a:r>
              <a:rPr kumimoji="0" lang="en-GB" alt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Affiliation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0D488799-94CC-47A1-87FE-389AEDECC0F7}"/>
              </a:ext>
            </a:extLst>
          </p:cNvPr>
          <p:cNvSpPr/>
          <p:nvPr/>
        </p:nvSpPr>
        <p:spPr>
          <a:xfrm>
            <a:off x="7741282" y="186043"/>
            <a:ext cx="988512" cy="717350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98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6">
            <a:extLst>
              <a:ext uri="{FF2B5EF4-FFF2-40B4-BE49-F238E27FC236}">
                <a16:creationId xmlns:a16="http://schemas.microsoft.com/office/drawing/2014/main" id="{34F68C48-FF4C-40D5-8BE0-43772343FBF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40594" y="392290"/>
            <a:ext cx="800520" cy="4908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808080"/>
                </a:solidFill>
                <a:round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  <p:txBody>
          <a:bodyPr wrap="none" lIns="14890" tIns="9768" rIns="14890" bIns="7445"/>
          <a:lstStyle>
            <a:lvl1pPr>
              <a:lnSpc>
                <a:spcPct val="102000"/>
              </a:lnSpc>
              <a:spcAft>
                <a:spcPts val="142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76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1pPr>
            <a:lvl2pPr>
              <a:lnSpc>
                <a:spcPct val="102000"/>
              </a:lnSpc>
              <a:spcAft>
                <a:spcPts val="113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32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2pPr>
            <a:lvl3pPr>
              <a:lnSpc>
                <a:spcPct val="102000"/>
              </a:lnSpc>
              <a:spcAft>
                <a:spcPts val="85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3pPr>
            <a:lvl4pPr>
              <a:lnSpc>
                <a:spcPct val="102000"/>
              </a:lnSpc>
              <a:spcAft>
                <a:spcPts val="575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11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4pPr>
            <a:lvl5pPr>
              <a:lnSpc>
                <a:spcPct val="102000"/>
              </a:lnSpc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5pPr>
            <a:lvl6pPr marL="25146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6pPr>
            <a:lvl7pPr marL="29718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7pPr>
            <a:lvl8pPr marL="34290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8pPr>
            <a:lvl9pPr marL="3886200" indent="-228600" defTabSz="449263" eaLnBrk="0" fontAlgn="base" hangingPunct="0">
              <a:lnSpc>
                <a:spcPct val="102000"/>
              </a:lnSpc>
              <a:spcBef>
                <a:spcPct val="0"/>
              </a:spcBef>
              <a:spcAft>
                <a:spcPts val="288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</a:tabLst>
              <a:defRPr sz="2000">
                <a:solidFill>
                  <a:srgbClr val="000000"/>
                </a:solidFill>
                <a:latin typeface="Calibri" panose="020F0502020204030204" pitchFamily="34" charset="0"/>
                <a:ea typeface="Microsoft YaHei" panose="020B0503020204020204" pitchFamily="34" charset="-122"/>
              </a:defRPr>
            </a:lvl9pPr>
          </a:lstStyle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Institute logo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buNone/>
              <a:tabLst>
                <a:tab pos="542925" algn="l"/>
                <a:tab pos="1085850" algn="l"/>
              </a:tabLst>
              <a:defRPr/>
            </a:pPr>
            <a:r>
              <a:rPr kumimoji="0" lang="en-GB" altLang="en-US" sz="794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(Optional</a:t>
            </a:r>
            <a:r>
              <a:rPr kumimoji="0" lang="en-GB" altLang="en-US" sz="893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Calibri" panose="020F0502020204030204" pitchFamily="34" charset="0"/>
                <a:ea typeface="Microsoft YaHei" panose="020B0503020204020204" pitchFamily="34" charset="-122"/>
                <a:cs typeface="+mn-cs"/>
              </a:rPr>
              <a:t>)</a:t>
            </a:r>
            <a:endParaRPr kumimoji="0" lang="en-GB" altLang="en-US" sz="1456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Microsoft YaHei" panose="020B0503020204020204" pitchFamily="34" charset="-122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7840B028-A803-4DF9-9D31-C79D3B23AF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8161" y="3221940"/>
            <a:ext cx="2091386" cy="1116491"/>
          </a:xfrm>
          <a:prstGeom prst="rect">
            <a:avLst/>
          </a:prstGeom>
          <a:noFill/>
          <a:ln>
            <a:noFill/>
          </a:ln>
          <a:effectLst/>
        </p:spPr>
        <p:txBody>
          <a:bodyPr lIns="14890" tIns="8756" rIns="14890" bIns="7445"/>
          <a:lstStyle>
            <a:lvl1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1pPr>
            <a:lvl2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2pPr>
            <a:lvl3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3pPr>
            <a:lvl4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4pPr>
            <a:lvl5pPr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5pPr>
            <a:lvl6pPr marL="25146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6pPr>
            <a:lvl7pPr marL="29718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7pPr>
            <a:lvl8pPr marL="34290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8pPr>
            <a:lvl9pPr marL="3886200" indent="-228600" defTabSz="449263" fontAlgn="base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anose="02020603050405020304" pitchFamily="18" charset="0"/>
              <a:tabLst>
                <a:tab pos="723900" algn="l"/>
                <a:tab pos="1447800" algn="l"/>
                <a:tab pos="2171700" algn="l"/>
                <a:tab pos="2894013" algn="l"/>
                <a:tab pos="2895600" algn="l"/>
                <a:tab pos="3619500" algn="l"/>
                <a:tab pos="4343400" algn="l"/>
                <a:tab pos="5067300" algn="l"/>
                <a:tab pos="5791200" algn="l"/>
                <a:tab pos="6515100" algn="l"/>
                <a:tab pos="7239000" algn="l"/>
                <a:tab pos="7962900" algn="l"/>
                <a:tab pos="8686800" algn="l"/>
                <a:tab pos="9410700" algn="l"/>
                <a:tab pos="10134600" algn="l"/>
                <a:tab pos="10858500" algn="l"/>
                <a:tab pos="11582400" algn="l"/>
                <a:tab pos="12306300" algn="l"/>
              </a:tabLst>
              <a:defRPr>
                <a:solidFill>
                  <a:srgbClr val="000000"/>
                </a:solidFill>
                <a:latin typeface="Arial" panose="020B0604020202020204" pitchFamily="34" charset="0"/>
                <a:ea typeface="Microsoft YaHei" panose="020B0503020204020204" pitchFamily="34" charset="-122"/>
              </a:defRPr>
            </a:lvl9pPr>
          </a:lstStyle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Add text, pictures, tables or charts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size for tables or text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For any section the font size is relative. If inserted text does not fill the current section, then font size must be increased and vice versa. </a:t>
            </a: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Tx/>
              <a:buNone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endParaRPr kumimoji="0" lang="en-GB" altLang="en-US" sz="662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 panose="020B0604020202020204" pitchFamily="34" charset="0"/>
              <a:ea typeface="Microsoft YaHei" panose="020B0503020204020204" pitchFamily="34" charset="-122"/>
              <a:cs typeface="+mn-cs"/>
            </a:endParaRP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Font suggested: ARIAL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Only black &amp; blue colour font be used 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Headings not be changed</a:t>
            </a:r>
          </a:p>
          <a:p>
            <a:pPr marL="113473" marR="0" lvl="0" indent="-113473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>
                <a:tab pos="542925" algn="l"/>
                <a:tab pos="1085850" algn="l"/>
                <a:tab pos="1628775" algn="l"/>
                <a:tab pos="2170510" algn="l"/>
                <a:tab pos="2171700" algn="l"/>
                <a:tab pos="2714625" algn="l"/>
                <a:tab pos="3257550" algn="l"/>
                <a:tab pos="3800475" algn="l"/>
                <a:tab pos="4343400" algn="l"/>
                <a:tab pos="4886325" algn="l"/>
                <a:tab pos="5429250" algn="l"/>
                <a:tab pos="5972175" algn="l"/>
                <a:tab pos="6515100" algn="l"/>
                <a:tab pos="7058025" algn="l"/>
                <a:tab pos="7600950" algn="l"/>
                <a:tab pos="8143875" algn="l"/>
                <a:tab pos="8686800" algn="l"/>
                <a:tab pos="9229725" algn="l"/>
              </a:tabLst>
              <a:defRPr/>
            </a:pPr>
            <a:r>
              <a:rPr kumimoji="0" lang="en-GB" altLang="en-US" sz="662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 panose="020B0604020202020204" pitchFamily="34" charset="0"/>
                <a:ea typeface="Microsoft YaHei" panose="020B0503020204020204" pitchFamily="34" charset="-122"/>
                <a:cs typeface="+mn-cs"/>
              </a:rPr>
              <a:t>Save your document as pdf file and upload</a:t>
            </a:r>
          </a:p>
        </p:txBody>
      </p:sp>
    </p:spTree>
    <p:extLst>
      <p:ext uri="{BB962C8B-B14F-4D97-AF65-F5344CB8AC3E}">
        <p14:creationId xmlns:p14="http://schemas.microsoft.com/office/powerpoint/2010/main" val="4268980414"/>
      </p:ext>
    </p:extLst>
  </p:cSld>
  <p:clrMapOvr>
    <a:masterClrMapping/>
  </p:clrMapOvr>
</p:sld>
</file>

<file path=ppt/theme/theme1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2">
      <a:majorFont>
        <a:latin typeface="Calibri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Cambria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88D743CA-A28B-43AF-8735-3BAF5FA770A0}" vid="{84F640EE-1CE7-4EDC-B452-2F2777952081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12217</TotalTime>
  <Words>89</Words>
  <Application>Microsoft Office PowerPoint</Application>
  <PresentationFormat>On-screen Show (16:9)</PresentationFormat>
  <Paragraphs>20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1</vt:i4>
      </vt:variant>
    </vt:vector>
  </HeadingPairs>
  <TitlesOfParts>
    <vt:vector size="12" baseType="lpstr">
      <vt:lpstr>Microsoft YaHei</vt:lpstr>
      <vt:lpstr>Arial</vt:lpstr>
      <vt:lpstr>Calibri</vt:lpstr>
      <vt:lpstr>Calibri Light</vt:lpstr>
      <vt:lpstr>Cambria</vt:lpstr>
      <vt:lpstr>Times New Roman</vt:lpstr>
      <vt:lpstr>Theme1</vt:lpstr>
      <vt:lpstr>1_Office Theme</vt:lpstr>
      <vt:lpstr>2_Office Theme</vt:lpstr>
      <vt:lpstr>3_Office Theme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Manjula DR</dc:creator>
  <cp:lastModifiedBy>dines</cp:lastModifiedBy>
  <cp:revision>225</cp:revision>
  <dcterms:created xsi:type="dcterms:W3CDTF">2020-07-24T12:48:45Z</dcterms:created>
  <dcterms:modified xsi:type="dcterms:W3CDTF">2026-07-25T05:55:42Z</dcterms:modified>
</cp:coreProperties>
</file>