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69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B3"/>
    <a:srgbClr val="CC3300"/>
    <a:srgbClr val="C96009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3" autoAdjust="0"/>
  </p:normalViewPr>
  <p:slideViewPr>
    <p:cSldViewPr>
      <p:cViewPr varScale="1">
        <p:scale>
          <a:sx n="108" d="100"/>
          <a:sy n="108" d="100"/>
        </p:scale>
        <p:origin x="730" y="7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37" y="0"/>
            <a:ext cx="3012299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89460-A69F-425C-8F13-2DDBAE68F811}" type="datetimeFigureOut">
              <a:rPr lang="en-US" smtClean="0"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414"/>
            <a:ext cx="3012300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37" y="8772414"/>
            <a:ext cx="3012299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CF8C-BA34-4DCF-9C38-4B6739416E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37" y="0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6B7E2-D77C-4210-ACC7-32DB7754D903}" type="datetimeFigureOut">
              <a:rPr lang="en-IN" smtClean="0"/>
              <a:t>25-07-2026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517" y="4444908"/>
            <a:ext cx="5561043" cy="363647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414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37" y="8772414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68EF3-FDC8-4091-B20B-0D317CB003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672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2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5832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8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6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4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4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88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3332"/>
            <a:ext cx="9144000" cy="5143500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8" b="0" i="0" u="none" strike="noStrike" kern="120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955" y="106329"/>
            <a:ext cx="8869225" cy="937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537" tIns="31769" rIns="63537" bIns="317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25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2940" y="1330279"/>
            <a:ext cx="2390888" cy="1237241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616095" y="1330280"/>
            <a:ext cx="2381534" cy="2434957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606888" y="1330280"/>
            <a:ext cx="3916508" cy="2025942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30955" y="2841562"/>
            <a:ext cx="2376147" cy="2203976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39460" y="1133603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INTRODUCTION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32939" y="2633458"/>
            <a:ext cx="2376969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PATIENT PRESENTATION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606888" y="3609628"/>
            <a:ext cx="3916508" cy="142754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6618788" y="4004778"/>
            <a:ext cx="2376147" cy="103239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606888" y="3397568"/>
            <a:ext cx="3916508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CLINICAL COURSE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6619496" y="1133603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DISCUSSION</a:t>
            </a:r>
          </a:p>
        </p:txBody>
      </p:sp>
      <p:sp>
        <p:nvSpPr>
          <p:cNvPr id="17" name="Rectangle 13"/>
          <p:cNvSpPr>
            <a:spLocks noChangeArrowheads="1"/>
          </p:cNvSpPr>
          <p:nvPr userDrawn="1"/>
        </p:nvSpPr>
        <p:spPr bwMode="auto">
          <a:xfrm>
            <a:off x="6613402" y="3809263"/>
            <a:ext cx="2381534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04B99-23B0-43E1-AE9E-2E8DD3C0F7A9}"/>
              </a:ext>
            </a:extLst>
          </p:cNvPr>
          <p:cNvSpPr/>
          <p:nvPr userDrawn="1"/>
        </p:nvSpPr>
        <p:spPr>
          <a:xfrm>
            <a:off x="6606457" y="2832012"/>
            <a:ext cx="2388479" cy="198554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2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CONCLUSION</a:t>
            </a: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20124B8-9697-4E16-9C32-D8EA9B16D01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07103" y="1131726"/>
            <a:ext cx="3916508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PICTURES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9C47B98-B466-76C8-8B2B-3A9C1C936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1449"/>
            <a:ext cx="829441" cy="58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99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308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4130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6995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354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98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77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167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405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0289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609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000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6688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8853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1183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9939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297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9661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2547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7961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477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334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79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4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1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28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32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18160" y="297224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734454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318160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6734454" y="4185955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Maximum 3 references*</a:t>
            </a: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6734454" y="332263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962" y="1708885"/>
            <a:ext cx="1297150" cy="296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32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Picture(s) here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624027" y="392290"/>
            <a:ext cx="800520" cy="49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4890" tIns="9768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Institute logo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(Optional</a:t>
            </a:r>
            <a:r>
              <a:rPr kumimoji="0" lang="en-GB" altLang="en-US" sz="89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)</a:t>
            </a:r>
            <a:endParaRPr kumimoji="0" lang="en-GB" altLang="en-US" sz="145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24715" y="186043"/>
            <a:ext cx="988512" cy="7173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1C7998E5-6ACF-4EA7-A40B-0FE5D38DE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547" y="123093"/>
            <a:ext cx="4324907" cy="45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96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/>
            </a:pPr>
            <a:r>
              <a:rPr kumimoji="0" lang="en-GB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Poster Title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502F11C-5B13-420E-B4D5-F1C20DDF3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688" y="421515"/>
            <a:ext cx="5914622" cy="5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Author, Co-Author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C8DF-7696-4C46-8850-789709C7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4567" y="3703947"/>
            <a:ext cx="2091386" cy="1116491"/>
          </a:xfrm>
          <a:prstGeom prst="rect">
            <a:avLst/>
          </a:prstGeom>
          <a:noFill/>
          <a:ln>
            <a:noFill/>
          </a:ln>
          <a:effectLst/>
        </p:spPr>
        <p:txBody>
          <a:bodyPr lIns="14890" tIns="8756" rIns="14890" bIns="7445"/>
          <a:lstStyle>
            <a:lvl1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Add text, pictures, tables or charts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size for tables or text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For any section the font size is relative. If inserted text does not fill the current section, then font size must be increased and vice versa.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suggested: ARIAL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Only black &amp; blue colour font be used 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Headings not be changed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Save your document as pdf file and upload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A2FC17CF-0602-4F92-905A-62B854E0C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122" y="681997"/>
            <a:ext cx="3679754" cy="35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107802793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8D743CA-A28B-43AF-8735-3BAF5FA770A0}" vid="{84F640EE-1CE7-4EDC-B452-2F277795208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12216</TotalTime>
  <Words>89</Words>
  <Application>Microsoft Office PowerPoint</Application>
  <PresentationFormat>On-screen Show (16:9)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Microsoft YaHei</vt:lpstr>
      <vt:lpstr>Arial</vt:lpstr>
      <vt:lpstr>Calibri</vt:lpstr>
      <vt:lpstr>Cambria</vt:lpstr>
      <vt:lpstr>Times New Roman</vt:lpstr>
      <vt:lpstr>Theme1</vt:lpstr>
      <vt:lpstr>1_Office Theme</vt:lpstr>
      <vt:lpstr>2_Office Theme</vt:lpstr>
      <vt:lpstr>3_Office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Manjula DR</dc:creator>
  <cp:lastModifiedBy>dines</cp:lastModifiedBy>
  <cp:revision>226</cp:revision>
  <dcterms:created xsi:type="dcterms:W3CDTF">2020-07-24T12:48:45Z</dcterms:created>
  <dcterms:modified xsi:type="dcterms:W3CDTF">2026-07-25T10:23:14Z</dcterms:modified>
</cp:coreProperties>
</file>