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6" r:id="rId3"/>
    <p:sldMasterId id="2147483698" r:id="rId4"/>
    <p:sldMasterId id="2147483711" r:id="rId5"/>
  </p:sldMasterIdLst>
  <p:notesMasterIdLst>
    <p:notesMasterId r:id="rId7"/>
  </p:notesMasterIdLst>
  <p:handoutMasterIdLst>
    <p:handoutMasterId r:id="rId8"/>
  </p:handoutMasterIdLst>
  <p:sldIdLst>
    <p:sldId id="910" r:id="rId6"/>
  </p:sldIdLst>
  <p:sldSz cx="9144000" cy="5143500" type="screen16x9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B3"/>
    <a:srgbClr val="CC3300"/>
    <a:srgbClr val="C96009"/>
    <a:srgbClr val="D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63" autoAdjust="0"/>
  </p:normalViewPr>
  <p:slideViewPr>
    <p:cSldViewPr>
      <p:cViewPr varScale="1">
        <p:scale>
          <a:sx n="108" d="100"/>
          <a:sy n="108" d="100"/>
        </p:scale>
        <p:origin x="730" y="72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7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2300" cy="4621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137" y="0"/>
            <a:ext cx="3012299" cy="4621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89460-A69F-425C-8F13-2DDBAE68F811}" type="datetimeFigureOut">
              <a:rPr lang="en-US" smtClean="0"/>
              <a:t>7/25/2026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2414"/>
            <a:ext cx="3012300" cy="462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137" y="8772414"/>
            <a:ext cx="3012299" cy="462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7CF8C-BA34-4DCF-9C38-4B6739416E9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2300" cy="46366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137" y="0"/>
            <a:ext cx="3012299" cy="46366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6B7E2-D77C-4210-ACC7-32DB7754D903}" type="datetimeFigureOut">
              <a:rPr lang="en-IN" smtClean="0"/>
              <a:t>25-07-2026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4517" y="4444908"/>
            <a:ext cx="5561043" cy="363647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414"/>
            <a:ext cx="3012300" cy="4636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137" y="8772414"/>
            <a:ext cx="3012299" cy="4636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F68EF3-FDC8-4091-B20B-0D317CB003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6720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028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5832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489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876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99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2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6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47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30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741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45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87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588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23087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41300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36995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73549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49802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41775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01671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94058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20289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06098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40003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66883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28853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21183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79939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42970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99661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12547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97961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60477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41334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47903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3332"/>
            <a:ext cx="9144000" cy="51435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98">
              <a:solidFill>
                <a:srgbClr val="00B0F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0955" y="106329"/>
            <a:ext cx="8869225" cy="937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537" tIns="31769" rIns="63537" bIns="3176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254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32940" y="1269948"/>
            <a:ext cx="2521706" cy="1172392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IN" altLang="en-US" sz="298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6616095" y="1269947"/>
            <a:ext cx="2381534" cy="2531177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IN" altLang="en-US" sz="298"/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132230" y="2815743"/>
            <a:ext cx="2523691" cy="2195903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IN" altLang="en-US" sz="298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224504" y="1091819"/>
            <a:ext cx="2380683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GB" altLang="en-US" sz="1026" b="1" dirty="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206883" y="2615572"/>
            <a:ext cx="2376969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GB" altLang="en-US" sz="1026" b="1" dirty="0">
                <a:solidFill>
                  <a:srgbClr val="FFFFFF"/>
                </a:solidFill>
              </a:rPr>
              <a:t>MATERIAL &amp; METHODS</a:t>
            </a: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2905839" y="3648944"/>
            <a:ext cx="3429001" cy="1362702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IN" altLang="en-US" sz="298"/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6618788" y="3979253"/>
            <a:ext cx="2376147" cy="1032393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IN" altLang="en-US" sz="298"/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2803711" y="2679398"/>
            <a:ext cx="3429001" cy="26197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Aft>
                <a:spcPct val="0"/>
              </a:spcAft>
            </a:pPr>
            <a:r>
              <a:rPr lang="en-GB" altLang="en-US" sz="1026" b="1" dirty="0">
                <a:solidFill>
                  <a:srgbClr val="FFFFFF"/>
                </a:solidFill>
              </a:rPr>
              <a:t>Pictures</a:t>
            </a:r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6619496" y="1091819"/>
            <a:ext cx="2380683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GB" altLang="en-US" sz="1026" b="1" dirty="0">
                <a:solidFill>
                  <a:srgbClr val="FFFFFF"/>
                </a:solidFill>
              </a:rPr>
              <a:t>DISCUSSION</a:t>
            </a:r>
          </a:p>
        </p:txBody>
      </p:sp>
      <p:sp>
        <p:nvSpPr>
          <p:cNvPr id="17" name="Rectangle 13"/>
          <p:cNvSpPr>
            <a:spLocks noChangeArrowheads="1"/>
          </p:cNvSpPr>
          <p:nvPr userDrawn="1"/>
        </p:nvSpPr>
        <p:spPr bwMode="auto">
          <a:xfrm>
            <a:off x="6613402" y="3809263"/>
            <a:ext cx="2381534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Aft>
                <a:spcPct val="0"/>
              </a:spcAft>
            </a:pPr>
            <a:r>
              <a:rPr lang="en-GB" altLang="en-US" sz="1026" b="1" dirty="0">
                <a:solidFill>
                  <a:srgbClr val="FFFFFF"/>
                </a:solidFill>
              </a:rPr>
              <a:t>REFERENCES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C04B99-23B0-43E1-AE9E-2E8DD3C0F7A9}"/>
              </a:ext>
            </a:extLst>
          </p:cNvPr>
          <p:cNvSpPr/>
          <p:nvPr userDrawn="1"/>
        </p:nvSpPr>
        <p:spPr>
          <a:xfrm>
            <a:off x="6613402" y="2551369"/>
            <a:ext cx="2381534" cy="23715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26" b="1" dirty="0"/>
              <a:t>CONCLUSION</a:t>
            </a:r>
          </a:p>
        </p:txBody>
      </p:sp>
      <p:sp>
        <p:nvSpPr>
          <p:cNvPr id="20" name="Rectangle 9">
            <a:extLst>
              <a:ext uri="{FF2B5EF4-FFF2-40B4-BE49-F238E27FC236}">
                <a16:creationId xmlns:a16="http://schemas.microsoft.com/office/drawing/2014/main" id="{BC619528-A965-4347-A046-74B6FE2DEBE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5839" y="1269947"/>
            <a:ext cx="3429001" cy="2019806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IN" altLang="en-US" sz="298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2064ECA4-C289-424B-92DF-1DC9848A49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5839" y="1091819"/>
            <a:ext cx="3429001" cy="26197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Aft>
                <a:spcPct val="0"/>
              </a:spcAft>
            </a:pPr>
            <a:r>
              <a:rPr lang="en-GB" altLang="en-US" sz="1026" b="1" dirty="0">
                <a:solidFill>
                  <a:srgbClr val="FFFFFF"/>
                </a:solidFill>
              </a:rPr>
              <a:t>PICTURES</a:t>
            </a: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3FCF11B2-4AF5-469A-B09A-8B9D6F1722C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82086" y="3414445"/>
            <a:ext cx="2381534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Aft>
                <a:spcPct val="0"/>
              </a:spcAft>
            </a:pPr>
            <a:r>
              <a:rPr lang="en-GB" altLang="en-US" sz="1026" b="1" dirty="0">
                <a:solidFill>
                  <a:srgbClr val="FFFFFF"/>
                </a:solidFill>
              </a:rPr>
              <a:t>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13A0C7-A56A-F2C0-2CCF-58DC924DEE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7441"/>
            <a:ext cx="914400" cy="64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057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54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628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6321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BEB3A9-C418-4CD1-9199-733AF437B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CBB86-5B48-4F6B-871B-BB8702092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D69B2-907E-44E1-8B8C-EFE51AEA93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BE9E7-69AB-4F03-9F31-8666563CD652}" type="datetimeFigureOut">
              <a:rPr lang="en-IN" smtClean="0"/>
              <a:t>25-07-2026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DDBC7-7370-430C-99D5-4B5662A815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3AA8B-08CB-437D-8111-CDA048713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7856D-D54C-4771-84CC-1FF4DC735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8601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318160" y="2972247"/>
            <a:ext cx="2091386" cy="15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890" tIns="7445" rIns="14890" bIns="7445">
            <a:spAutoFit/>
          </a:bodyPr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542925" algn="l"/>
                <a:tab pos="1085850" algn="l"/>
                <a:tab pos="1628775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89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text</a:t>
            </a: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auto">
          <a:xfrm>
            <a:off x="6734454" y="1388639"/>
            <a:ext cx="2091386" cy="15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890" tIns="7445" rIns="14890" bIns="7445">
            <a:spAutoFit/>
          </a:bodyPr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542925" algn="l"/>
                <a:tab pos="1085850" algn="l"/>
                <a:tab pos="1628775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89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text</a:t>
            </a:r>
          </a:p>
        </p:txBody>
      </p:sp>
      <p:sp>
        <p:nvSpPr>
          <p:cNvPr id="10" name="Rectangle 22"/>
          <p:cNvSpPr>
            <a:spLocks noChangeArrowheads="1"/>
          </p:cNvSpPr>
          <p:nvPr/>
        </p:nvSpPr>
        <p:spPr bwMode="auto">
          <a:xfrm>
            <a:off x="318160" y="1388639"/>
            <a:ext cx="2091386" cy="15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890" tIns="7445" rIns="14890" bIns="7445">
            <a:spAutoFit/>
          </a:bodyPr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542925" algn="l"/>
                <a:tab pos="1085850" algn="l"/>
                <a:tab pos="1628775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89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text</a:t>
            </a:r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6734454" y="4185955"/>
            <a:ext cx="2091386" cy="15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890" tIns="7445" rIns="14890" bIns="7445">
            <a:spAutoFit/>
          </a:bodyPr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542925" algn="l"/>
                <a:tab pos="1085850" algn="l"/>
                <a:tab pos="1628775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89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Maximum 3 references*</a:t>
            </a:r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6734454" y="3322637"/>
            <a:ext cx="2091386" cy="15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890" tIns="7445" rIns="14890" bIns="7445">
            <a:spAutoFit/>
          </a:bodyPr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542925" algn="l"/>
                <a:tab pos="1085850" algn="l"/>
                <a:tab pos="1628775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89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text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23426" y="1708885"/>
            <a:ext cx="1297150" cy="296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32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Picture(s) here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92C8E554-ED2D-46BC-B89B-471A3D14A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9547" y="123093"/>
            <a:ext cx="4324907" cy="453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7500" tIns="49680" rIns="67500" bIns="33750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542925" algn="l"/>
                <a:tab pos="1085850" algn="l"/>
                <a:tab pos="1628775" algn="l"/>
                <a:tab pos="2170510" algn="l"/>
                <a:tab pos="271343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  <a:tab pos="9772650" algn="l"/>
                <a:tab pos="10315575" algn="l"/>
                <a:tab pos="10858500" algn="l"/>
                <a:tab pos="11401425" algn="l"/>
                <a:tab pos="11944350" algn="l"/>
                <a:tab pos="12487275" algn="l"/>
                <a:tab pos="13030200" algn="l"/>
                <a:tab pos="13573125" algn="l"/>
                <a:tab pos="14116050" algn="l"/>
                <a:tab pos="14658975" algn="l"/>
                <a:tab pos="15201900" algn="l"/>
                <a:tab pos="15744825" algn="l"/>
                <a:tab pos="16287750" algn="l"/>
                <a:tab pos="16830675" algn="l"/>
                <a:tab pos="17373600" algn="l"/>
              </a:tabLst>
              <a:defRPr/>
            </a:pPr>
            <a:r>
              <a:rPr kumimoji="0" lang="en-GB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Poster Title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5FDE2009-DEBA-4DA9-9BBF-77281BBBF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4688" y="421515"/>
            <a:ext cx="5914622" cy="5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7500" tIns="44280" rIns="67500" bIns="33750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542925" algn="l"/>
                <a:tab pos="1085850" algn="l"/>
                <a:tab pos="1628775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  <a:tab pos="9772650" algn="l"/>
              </a:tabLst>
              <a:defRPr/>
            </a:pPr>
            <a:r>
              <a:rPr kumimoji="0" lang="en-GB" alt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Author, Co-Author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98D144A1-00E4-469C-B98D-238F01E32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2122" y="681997"/>
            <a:ext cx="3679754" cy="35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7500" tIns="44280" rIns="67500" bIns="33750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542925" algn="l"/>
                <a:tab pos="1085850" algn="l"/>
                <a:tab pos="1628775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  <a:tab pos="9772650" algn="l"/>
                <a:tab pos="10315575" algn="l"/>
              </a:tabLst>
              <a:defRPr/>
            </a:pP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Affiliation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D488799-94CC-47A1-87FE-389AEDECC0F7}"/>
              </a:ext>
            </a:extLst>
          </p:cNvPr>
          <p:cNvSpPr/>
          <p:nvPr/>
        </p:nvSpPr>
        <p:spPr>
          <a:xfrm>
            <a:off x="7741282" y="186043"/>
            <a:ext cx="988512" cy="7173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34F68C48-FF4C-40D5-8BE0-43772343F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0594" y="392290"/>
            <a:ext cx="800520" cy="490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4890" tIns="9768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542925" algn="l"/>
                <a:tab pos="1085850" algn="l"/>
              </a:tabLst>
              <a:defRPr/>
            </a:pPr>
            <a:r>
              <a:rPr kumimoji="0" lang="en-GB" altLang="en-US" sz="79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Institute logo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542925" algn="l"/>
                <a:tab pos="1085850" algn="l"/>
              </a:tabLst>
              <a:defRPr/>
            </a:pPr>
            <a:r>
              <a:rPr kumimoji="0" lang="en-GB" altLang="en-US" sz="79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(Optional</a:t>
            </a:r>
            <a:r>
              <a:rPr kumimoji="0" lang="en-GB" altLang="en-US" sz="89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)</a:t>
            </a:r>
            <a:endParaRPr kumimoji="0" lang="en-GB" altLang="en-US" sz="1456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40B028-A803-4DF9-9D31-C79D3B23A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61" y="3221940"/>
            <a:ext cx="2091386" cy="1116491"/>
          </a:xfrm>
          <a:prstGeom prst="rect">
            <a:avLst/>
          </a:prstGeom>
          <a:noFill/>
          <a:ln>
            <a:noFill/>
          </a:ln>
          <a:effectLst/>
        </p:spPr>
        <p:txBody>
          <a:bodyPr lIns="14890" tIns="8756" rIns="14890" bIns="7445"/>
          <a:lstStyle>
            <a:lvl1pPr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13473" marR="0" lvl="0" indent="-11347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542925" algn="l"/>
                <a:tab pos="1085850" algn="l"/>
                <a:tab pos="1628775" algn="l"/>
                <a:tab pos="2170510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Add text, pictures, tables or charts</a:t>
            </a:r>
          </a:p>
          <a:p>
            <a:pPr marL="113473" marR="0" lvl="0" indent="-11347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542925" algn="l"/>
                <a:tab pos="1085850" algn="l"/>
                <a:tab pos="1628775" algn="l"/>
                <a:tab pos="2170510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Font size for tables or text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None/>
              <a:tabLst>
                <a:tab pos="542925" algn="l"/>
                <a:tab pos="1085850" algn="l"/>
                <a:tab pos="1628775" algn="l"/>
                <a:tab pos="2170510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endParaRPr kumimoji="0" lang="en-GB" altLang="en-US" sz="66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None/>
              <a:tabLst>
                <a:tab pos="542925" algn="l"/>
                <a:tab pos="1085850" algn="l"/>
                <a:tab pos="1628775" algn="l"/>
                <a:tab pos="2170510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For any section the font size is relative. If inserted text does not fill the current section, then font size must be increased and vice versa.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None/>
              <a:tabLst>
                <a:tab pos="542925" algn="l"/>
                <a:tab pos="1085850" algn="l"/>
                <a:tab pos="1628775" algn="l"/>
                <a:tab pos="2170510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endParaRPr kumimoji="0" lang="en-GB" altLang="en-US" sz="66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  <a:p>
            <a:pPr marL="113473" marR="0" lvl="0" indent="-11347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542925" algn="l"/>
                <a:tab pos="1085850" algn="l"/>
                <a:tab pos="1628775" algn="l"/>
                <a:tab pos="2170510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Font suggested: ARIAL</a:t>
            </a:r>
          </a:p>
          <a:p>
            <a:pPr marL="113473" marR="0" lvl="0" indent="-11347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542925" algn="l"/>
                <a:tab pos="1085850" algn="l"/>
                <a:tab pos="1628775" algn="l"/>
                <a:tab pos="2170510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Only black &amp; blue colour font be used </a:t>
            </a:r>
          </a:p>
          <a:p>
            <a:pPr marL="113473" marR="0" lvl="0" indent="-11347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542925" algn="l"/>
                <a:tab pos="1085850" algn="l"/>
                <a:tab pos="1628775" algn="l"/>
                <a:tab pos="2170510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Headings not be changed</a:t>
            </a:r>
          </a:p>
          <a:p>
            <a:pPr marL="113473" marR="0" lvl="0" indent="-11347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542925" algn="l"/>
                <a:tab pos="1085850" algn="l"/>
                <a:tab pos="1628775" algn="l"/>
                <a:tab pos="2170510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Save your document as pdf file and upload</a:t>
            </a:r>
          </a:p>
        </p:txBody>
      </p:sp>
    </p:spTree>
    <p:extLst>
      <p:ext uri="{BB962C8B-B14F-4D97-AF65-F5344CB8AC3E}">
        <p14:creationId xmlns:p14="http://schemas.microsoft.com/office/powerpoint/2010/main" val="4268980414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88D743CA-A28B-43AF-8735-3BAF5FA770A0}" vid="{84F640EE-1CE7-4EDC-B452-2F277795208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12216</TotalTime>
  <Words>89</Words>
  <Application>Microsoft Office PowerPoint</Application>
  <PresentationFormat>On-screen Show (16:9)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Microsoft YaHei</vt:lpstr>
      <vt:lpstr>Arial</vt:lpstr>
      <vt:lpstr>Calibri</vt:lpstr>
      <vt:lpstr>Calibri Light</vt:lpstr>
      <vt:lpstr>Cambria</vt:lpstr>
      <vt:lpstr>Times New Roman</vt:lpstr>
      <vt:lpstr>Theme1</vt:lpstr>
      <vt:lpstr>1_Office Theme</vt:lpstr>
      <vt:lpstr>2_Office Theme</vt:lpstr>
      <vt:lpstr>3_Office Theme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Manjula DR</dc:creator>
  <cp:lastModifiedBy>dines</cp:lastModifiedBy>
  <cp:revision>226</cp:revision>
  <dcterms:created xsi:type="dcterms:W3CDTF">2020-07-24T12:48:45Z</dcterms:created>
  <dcterms:modified xsi:type="dcterms:W3CDTF">2026-07-25T10:24:01Z</dcterms:modified>
</cp:coreProperties>
</file>